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4"/>
  </p:notesMasterIdLst>
  <p:handoutMasterIdLst>
    <p:handoutMasterId r:id="rId35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31" r:id="rId26"/>
    <p:sldId id="632" r:id="rId27"/>
    <p:sldId id="618" r:id="rId28"/>
    <p:sldId id="619" r:id="rId29"/>
    <p:sldId id="591" r:id="rId30"/>
    <p:sldId id="634" r:id="rId31"/>
    <p:sldId id="514" r:id="rId32"/>
    <p:sldId id="59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87" d="100"/>
          <a:sy n="87" d="100"/>
        </p:scale>
        <p:origin x="30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15-Feb-17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3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@"&lt;a.*?href.*?=(.*)&gt;(.*?)&lt;\/a&gt;"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1425</Words>
  <Application>Microsoft Office PowerPoint</Application>
  <PresentationFormat>Custom</PresentationFormat>
  <Paragraphs>292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2017-02-15T14:42:59Z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